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Poppins"/>
      <p:regular r:id="rId9"/>
      <p:bold r:id="rId10"/>
      <p:italic r:id="rId11"/>
      <p:boldItalic r:id="rId12"/>
    </p:embeddedFont>
    <p:embeddedFont>
      <p:font typeface="Poppins Medium"/>
      <p:regular r:id="rId13"/>
      <p:bold r:id="rId14"/>
      <p:italic r:id="rId15"/>
      <p:boldItalic r:id="rId16"/>
    </p:embeddedFont>
    <p:embeddedFont>
      <p:font typeface="Nunito Sans SemiBold"/>
      <p:regular r:id="rId17"/>
      <p:bold r:id="rId18"/>
      <p:italic r:id="rId19"/>
      <p:boldItalic r:id="rId20"/>
    </p:embeddedFont>
    <p:embeddedFont>
      <p:font typeface="Poppins SemiBold"/>
      <p:regular r:id="rId21"/>
      <p:bold r:id="rId22"/>
      <p:italic r:id="rId23"/>
      <p:boldItalic r:id="rId24"/>
    </p:embeddedFont>
    <p:embeddedFont>
      <p:font typeface="Nunito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SemiBold-boldItalic.fntdata"/><Relationship Id="rId22" Type="http://schemas.openxmlformats.org/officeDocument/2006/relationships/font" Target="fonts/PoppinsSemiBold-bold.fntdata"/><Relationship Id="rId21" Type="http://schemas.openxmlformats.org/officeDocument/2006/relationships/font" Target="fonts/PoppinsSemiBold-regular.fntdata"/><Relationship Id="rId24" Type="http://schemas.openxmlformats.org/officeDocument/2006/relationships/font" Target="fonts/PoppinsSemiBold-boldItalic.fntdata"/><Relationship Id="rId23" Type="http://schemas.openxmlformats.org/officeDocument/2006/relationships/font" Target="fonts/Poppins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Poppins-regular.fntdata"/><Relationship Id="rId26" Type="http://schemas.openxmlformats.org/officeDocument/2006/relationships/font" Target="fonts/NunitoSans-bold.fntdata"/><Relationship Id="rId25" Type="http://schemas.openxmlformats.org/officeDocument/2006/relationships/font" Target="fonts/NunitoSans-regular.fntdata"/><Relationship Id="rId28" Type="http://schemas.openxmlformats.org/officeDocument/2006/relationships/font" Target="fonts/NunitoSans-boldItalic.fntdata"/><Relationship Id="rId27" Type="http://schemas.openxmlformats.org/officeDocument/2006/relationships/font" Target="fonts/Nunito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Poppins-italic.fntdata"/><Relationship Id="rId10" Type="http://schemas.openxmlformats.org/officeDocument/2006/relationships/font" Target="fonts/Poppins-bold.fntdata"/><Relationship Id="rId13" Type="http://schemas.openxmlformats.org/officeDocument/2006/relationships/font" Target="fonts/PoppinsMedium-regular.fntdata"/><Relationship Id="rId12" Type="http://schemas.openxmlformats.org/officeDocument/2006/relationships/font" Target="fonts/Poppins-boldItalic.fntdata"/><Relationship Id="rId15" Type="http://schemas.openxmlformats.org/officeDocument/2006/relationships/font" Target="fonts/PoppinsMedium-italic.fntdata"/><Relationship Id="rId14" Type="http://schemas.openxmlformats.org/officeDocument/2006/relationships/font" Target="fonts/PoppinsMedium-bold.fntdata"/><Relationship Id="rId17" Type="http://schemas.openxmlformats.org/officeDocument/2006/relationships/font" Target="fonts/NunitoSansSemiBold-regular.fntdata"/><Relationship Id="rId16" Type="http://schemas.openxmlformats.org/officeDocument/2006/relationships/font" Target="fonts/PoppinsMedium-boldItalic.fntdata"/><Relationship Id="rId19" Type="http://schemas.openxmlformats.org/officeDocument/2006/relationships/font" Target="fonts/NunitoSansSemiBold-italic.fntdata"/><Relationship Id="rId18" Type="http://schemas.openxmlformats.org/officeDocument/2006/relationships/font" Target="fonts/Nunito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63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47c5d4f77_0_450:notes"/>
          <p:cNvSpPr/>
          <p:nvPr>
            <p:ph idx="2" type="sldImg"/>
          </p:nvPr>
        </p:nvSpPr>
        <p:spPr>
          <a:xfrm>
            <a:off x="381353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a47c5d4f7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91d45f8c4_0_1:notes"/>
          <p:cNvSpPr/>
          <p:nvPr>
            <p:ph idx="2" type="sldImg"/>
          </p:nvPr>
        </p:nvSpPr>
        <p:spPr>
          <a:xfrm>
            <a:off x="381353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a91d45f8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a91d45f8c4_0_18:notes"/>
          <p:cNvSpPr/>
          <p:nvPr>
            <p:ph idx="2" type="sldImg"/>
          </p:nvPr>
        </p:nvSpPr>
        <p:spPr>
          <a:xfrm>
            <a:off x="381353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a91d45f8c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3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2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6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9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9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9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9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9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9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32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32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32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32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612600" cy="61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761440" cy="75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88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88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88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88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88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88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88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6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484800" cy="4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484800" cy="4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484800" cy="4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484800" cy="4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484800" cy="4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484800" cy="4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484800" cy="4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484800" cy="4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68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68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68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68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68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68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68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68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68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92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92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549600" cy="5472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92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549600" cy="5472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549600" cy="5472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92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549600" cy="5472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1006150" y="99150"/>
            <a:ext cx="7728000" cy="716100"/>
          </a:xfrm>
          <a:prstGeom prst="rect">
            <a:avLst/>
          </a:prstGeom>
          <a:solidFill>
            <a:srgbClr val="6AA84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{{STUDENT_1_NAME}}</a:t>
            </a:r>
            <a:endParaRPr sz="1800"/>
          </a:p>
        </p:txBody>
      </p:sp>
      <p:pic>
        <p:nvPicPr>
          <p:cNvPr descr="A woman with a brightly-colored beanie hat. " id="427" name="Google Shape;427;p45"/>
          <p:cNvPicPr preferRelativeResize="0"/>
          <p:nvPr/>
        </p:nvPicPr>
        <p:blipFill rotWithShape="1">
          <a:blip r:embed="rId3">
            <a:alphaModFix/>
          </a:blip>
          <a:srcRect b="6422" l="0" r="0" t="4625"/>
          <a:stretch/>
        </p:blipFill>
        <p:spPr>
          <a:xfrm>
            <a:off x="249075" y="103650"/>
            <a:ext cx="656400" cy="71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28" name="Google Shape;428;p45"/>
          <p:cNvSpPr/>
          <p:nvPr/>
        </p:nvSpPr>
        <p:spPr>
          <a:xfrm rot="-237740">
            <a:off x="1929829" y="45687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9" name="Google Shape;429;p45"/>
          <p:cNvSpPr txBox="1"/>
          <p:nvPr>
            <p:ph idx="4294967295" type="title"/>
          </p:nvPr>
        </p:nvSpPr>
        <p:spPr>
          <a:xfrm>
            <a:off x="1099050" y="507450"/>
            <a:ext cx="13314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{{STUDENT_1_ID}}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430" name="Google Shape;430;p45"/>
          <p:cNvSpPr txBox="1"/>
          <p:nvPr>
            <p:ph idx="4294967295" type="title"/>
          </p:nvPr>
        </p:nvSpPr>
        <p:spPr>
          <a:xfrm>
            <a:off x="2238700" y="507450"/>
            <a:ext cx="15042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{{STUDENT_1_CLASS}}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431" name="Google Shape;431;p45"/>
          <p:cNvSpPr/>
          <p:nvPr/>
        </p:nvSpPr>
        <p:spPr>
          <a:xfrm>
            <a:off x="252300" y="852075"/>
            <a:ext cx="4242600" cy="15768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Academic Performance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Math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{{STUDENT_1_MATH}}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Science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{{STUDENT_1_SCIENCE}}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English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{{STUDENT_1_ENGLISH}}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2" name="Google Shape;432;p45"/>
          <p:cNvSpPr/>
          <p:nvPr/>
        </p:nvSpPr>
        <p:spPr>
          <a:xfrm>
            <a:off x="225750" y="2518349"/>
            <a:ext cx="4208100" cy="16260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Activities 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1: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{{STUDENT_1_COCURRICULUM_1}}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2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{{STUDENT_1_COCURRICULUM_2}}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3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{{STUDENT_1_COCURRICULUM_3}}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3" name="Google Shape;433;p45"/>
          <p:cNvSpPr/>
          <p:nvPr/>
        </p:nvSpPr>
        <p:spPr>
          <a:xfrm>
            <a:off x="4704000" y="2518350"/>
            <a:ext cx="4009800" cy="16260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Leadership &amp; Achievements</a:t>
            </a:r>
            <a:b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Leadership Position: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{{STUDENT_1_LEADERSHIP}}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Special Achievement 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{{STUDENT_1_ACHIEVEMENT}}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Teacher Remarks: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{{STUDENT_1_TEACHER_REMARKS}}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Last Updated: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{{STUDENT_1_LAST_UPDATED}}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4" name="Google Shape;434;p45"/>
          <p:cNvSpPr/>
          <p:nvPr/>
        </p:nvSpPr>
        <p:spPr>
          <a:xfrm>
            <a:off x="4724475" y="852075"/>
            <a:ext cx="4009800" cy="15768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Attendance &amp;  Behaviour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Attendance: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{{STUDENT_1_ATTENDANCE}}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Behaviour Score: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{{STUDENT_1_BEHAVIOUR_SCORE}}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/5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Behaviour Notes: "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{{STUDENT_1_BEHAVIOUR_NOTES}}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br>
              <a:rPr i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i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5" name="Google Shape;435;p45"/>
          <p:cNvSpPr txBox="1"/>
          <p:nvPr>
            <p:ph idx="4294967295" type="title"/>
          </p:nvPr>
        </p:nvSpPr>
        <p:spPr>
          <a:xfrm>
            <a:off x="6802800" y="507449"/>
            <a:ext cx="24474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{{STUDENT_1_PARENT_CONTACT}}</a:t>
            </a:r>
            <a:endParaRPr b="0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6" name="Google Shape;436;p45"/>
          <p:cNvSpPr txBox="1"/>
          <p:nvPr>
            <p:ph idx="4294967295" type="title"/>
          </p:nvPr>
        </p:nvSpPr>
        <p:spPr>
          <a:xfrm>
            <a:off x="3381799" y="511950"/>
            <a:ext cx="1602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{{STUDENT_1_DOB}}</a:t>
            </a:r>
            <a:endParaRPr b="0" sz="800">
              <a:solidFill>
                <a:schemeClr val="dk1"/>
              </a:solidFill>
            </a:endParaRPr>
          </a:p>
        </p:txBody>
      </p:sp>
      <p:sp>
        <p:nvSpPr>
          <p:cNvPr id="437" name="Google Shape;437;p45"/>
          <p:cNvSpPr txBox="1"/>
          <p:nvPr/>
        </p:nvSpPr>
        <p:spPr>
          <a:xfrm>
            <a:off x="4648775" y="507450"/>
            <a:ext cx="183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{{STUDENT_1_EMAIL}}</a:t>
            </a:r>
            <a:endParaRPr sz="800">
              <a:solidFill>
                <a:srgbClr val="FFEB3B"/>
              </a:solidFill>
            </a:endParaRPr>
          </a:p>
        </p:txBody>
      </p:sp>
      <p:sp>
        <p:nvSpPr>
          <p:cNvPr id="438" name="Google Shape;438;p45"/>
          <p:cNvSpPr txBox="1"/>
          <p:nvPr/>
        </p:nvSpPr>
        <p:spPr>
          <a:xfrm>
            <a:off x="2329800" y="1096725"/>
            <a:ext cx="20334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Malay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{{STUDENT_1_MALAY}}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History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{{STUDENT_1_HISTORY}}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GPA: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{{STUDENT_1_GPA}}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9" name="Google Shape;439;p45"/>
          <p:cNvSpPr/>
          <p:nvPr/>
        </p:nvSpPr>
        <p:spPr>
          <a:xfrm>
            <a:off x="252300" y="4233825"/>
            <a:ext cx="8461800" cy="8637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 Comment: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{{STUDENT_1_SCIENTIFIC_COMMENT}}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/>
          <p:nvPr>
            <p:ph type="title"/>
          </p:nvPr>
        </p:nvSpPr>
        <p:spPr>
          <a:xfrm>
            <a:off x="1006150" y="99150"/>
            <a:ext cx="7728000" cy="716100"/>
          </a:xfrm>
          <a:prstGeom prst="rect">
            <a:avLst/>
          </a:prstGeom>
          <a:solidFill>
            <a:srgbClr val="6AA84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{{STUDENT_2_NAME}}</a:t>
            </a:r>
            <a:endParaRPr sz="1800"/>
          </a:p>
        </p:txBody>
      </p:sp>
      <p:pic>
        <p:nvPicPr>
          <p:cNvPr descr="A woman with a brightly-colored beanie hat. " id="445" name="Google Shape;445;p46"/>
          <p:cNvPicPr preferRelativeResize="0"/>
          <p:nvPr/>
        </p:nvPicPr>
        <p:blipFill rotWithShape="1">
          <a:blip r:embed="rId3">
            <a:alphaModFix/>
          </a:blip>
          <a:srcRect b="6422" l="0" r="0" t="4625"/>
          <a:stretch/>
        </p:blipFill>
        <p:spPr>
          <a:xfrm>
            <a:off x="249075" y="103650"/>
            <a:ext cx="656400" cy="71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46" name="Google Shape;446;p46"/>
          <p:cNvSpPr/>
          <p:nvPr/>
        </p:nvSpPr>
        <p:spPr>
          <a:xfrm rot="-237740">
            <a:off x="1929829" y="45687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7" name="Google Shape;447;p46"/>
          <p:cNvSpPr txBox="1"/>
          <p:nvPr>
            <p:ph idx="4294967295" type="title"/>
          </p:nvPr>
        </p:nvSpPr>
        <p:spPr>
          <a:xfrm>
            <a:off x="1099050" y="507450"/>
            <a:ext cx="13314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{{STUDENT_2_ID}}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448" name="Google Shape;448;p46"/>
          <p:cNvSpPr txBox="1"/>
          <p:nvPr>
            <p:ph idx="4294967295" type="title"/>
          </p:nvPr>
        </p:nvSpPr>
        <p:spPr>
          <a:xfrm>
            <a:off x="2238700" y="507450"/>
            <a:ext cx="15042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{{STUDENT_2_CLASS}}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449" name="Google Shape;449;p46"/>
          <p:cNvSpPr/>
          <p:nvPr/>
        </p:nvSpPr>
        <p:spPr>
          <a:xfrm>
            <a:off x="252300" y="852075"/>
            <a:ext cx="4242600" cy="15768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Academic Performance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Math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{{STUDENT_2_MATH}}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Science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{{STUDENT_2_SCIENCE}}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English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{{STUDENT_2_ENGLISH}}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0" name="Google Shape;450;p46"/>
          <p:cNvSpPr/>
          <p:nvPr/>
        </p:nvSpPr>
        <p:spPr>
          <a:xfrm>
            <a:off x="225750" y="2518349"/>
            <a:ext cx="4208100" cy="16260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Activities 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1: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{{STUDENT_2_COCURRICULUM_1}}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2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{{STUDENT_2_COCURRICULUM_2}}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3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{{STUDENT_2_COCURRICULUM_3}}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1" name="Google Shape;451;p46"/>
          <p:cNvSpPr/>
          <p:nvPr/>
        </p:nvSpPr>
        <p:spPr>
          <a:xfrm>
            <a:off x="4704000" y="2518350"/>
            <a:ext cx="4009800" cy="16260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Leadership &amp; Achievements</a:t>
            </a:r>
            <a:b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Leadership Position: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{{STUDENT_2_LEADERSHIP}}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Special Achievement 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{{STUDENT_2_ACHIEVEMENT}}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Teacher Remarks: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{{STUDENT_2_TEACHER_REMARKS}}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Last Updated: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{{STUDENT_2_LAST_UPDATED}}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2" name="Google Shape;452;p46"/>
          <p:cNvSpPr/>
          <p:nvPr/>
        </p:nvSpPr>
        <p:spPr>
          <a:xfrm>
            <a:off x="4724475" y="852075"/>
            <a:ext cx="4009800" cy="15768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Attendance &amp;  Behaviour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Attendance: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{{STUDENT_2_ATTENDANCE}}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Behaviour Score: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{{STUDENT_2_BEHAVIOUR_SCORE}}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/5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Behaviour Notes: "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{{STUDENT_2_BEHAVIOUR_NOTES}}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br>
              <a:rPr i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i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3" name="Google Shape;453;p46"/>
          <p:cNvSpPr txBox="1"/>
          <p:nvPr>
            <p:ph idx="4294967295" type="title"/>
          </p:nvPr>
        </p:nvSpPr>
        <p:spPr>
          <a:xfrm>
            <a:off x="6802800" y="507449"/>
            <a:ext cx="24474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{{STUDENT_2_PARENT_CONTACT}}</a:t>
            </a:r>
            <a:endParaRPr b="0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4" name="Google Shape;454;p46"/>
          <p:cNvSpPr txBox="1"/>
          <p:nvPr>
            <p:ph idx="4294967295" type="title"/>
          </p:nvPr>
        </p:nvSpPr>
        <p:spPr>
          <a:xfrm>
            <a:off x="3381799" y="511950"/>
            <a:ext cx="1602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{{STUDENT_2_DOB}}</a:t>
            </a:r>
            <a:endParaRPr b="0" sz="800">
              <a:solidFill>
                <a:schemeClr val="dk1"/>
              </a:solidFill>
            </a:endParaRPr>
          </a:p>
        </p:txBody>
      </p:sp>
      <p:sp>
        <p:nvSpPr>
          <p:cNvPr id="455" name="Google Shape;455;p46"/>
          <p:cNvSpPr txBox="1"/>
          <p:nvPr/>
        </p:nvSpPr>
        <p:spPr>
          <a:xfrm>
            <a:off x="4648775" y="507450"/>
            <a:ext cx="183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{{STUDENT_2_EMAIL}}</a:t>
            </a:r>
            <a:endParaRPr sz="800">
              <a:solidFill>
                <a:srgbClr val="FFEB3B"/>
              </a:solidFill>
            </a:endParaRPr>
          </a:p>
        </p:txBody>
      </p:sp>
      <p:sp>
        <p:nvSpPr>
          <p:cNvPr id="456" name="Google Shape;456;p46"/>
          <p:cNvSpPr txBox="1"/>
          <p:nvPr/>
        </p:nvSpPr>
        <p:spPr>
          <a:xfrm>
            <a:off x="2329800" y="1096725"/>
            <a:ext cx="20334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Malay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{{STUDENT_2_MALAY}}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History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{{STUDENT_2_HISTORY}}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GPA: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{{STUDENT_2_GPA}}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7" name="Google Shape;457;p46"/>
          <p:cNvSpPr/>
          <p:nvPr/>
        </p:nvSpPr>
        <p:spPr>
          <a:xfrm>
            <a:off x="252300" y="4233825"/>
            <a:ext cx="8461800" cy="8637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 Comment: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{{STUDENT_2_SCIENTIFIC_COMMENT}}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7"/>
          <p:cNvSpPr txBox="1"/>
          <p:nvPr>
            <p:ph type="title"/>
          </p:nvPr>
        </p:nvSpPr>
        <p:spPr>
          <a:xfrm>
            <a:off x="1006150" y="99150"/>
            <a:ext cx="7728000" cy="716100"/>
          </a:xfrm>
          <a:prstGeom prst="rect">
            <a:avLst/>
          </a:prstGeom>
          <a:solidFill>
            <a:srgbClr val="6AA84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{{STUDENT_3_NAME}}</a:t>
            </a:r>
            <a:endParaRPr sz="1800"/>
          </a:p>
        </p:txBody>
      </p:sp>
      <p:pic>
        <p:nvPicPr>
          <p:cNvPr descr="A woman with a brightly-colored beanie hat. " id="463" name="Google Shape;463;p47"/>
          <p:cNvPicPr preferRelativeResize="0"/>
          <p:nvPr/>
        </p:nvPicPr>
        <p:blipFill rotWithShape="1">
          <a:blip r:embed="rId3">
            <a:alphaModFix/>
          </a:blip>
          <a:srcRect b="6422" l="0" r="0" t="4625"/>
          <a:stretch/>
        </p:blipFill>
        <p:spPr>
          <a:xfrm>
            <a:off x="249075" y="103650"/>
            <a:ext cx="656400" cy="71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64" name="Google Shape;464;p47"/>
          <p:cNvSpPr/>
          <p:nvPr/>
        </p:nvSpPr>
        <p:spPr>
          <a:xfrm rot="-237740">
            <a:off x="1929829" y="45687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5" name="Google Shape;465;p47"/>
          <p:cNvSpPr txBox="1"/>
          <p:nvPr>
            <p:ph idx="4294967295" type="title"/>
          </p:nvPr>
        </p:nvSpPr>
        <p:spPr>
          <a:xfrm>
            <a:off x="1099050" y="507450"/>
            <a:ext cx="13314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{{STUDENT_3_ID}}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466" name="Google Shape;466;p47"/>
          <p:cNvSpPr txBox="1"/>
          <p:nvPr>
            <p:ph idx="4294967295" type="title"/>
          </p:nvPr>
        </p:nvSpPr>
        <p:spPr>
          <a:xfrm>
            <a:off x="2238700" y="507450"/>
            <a:ext cx="15042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{{STUDENT_3_CLASS}}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467" name="Google Shape;467;p47"/>
          <p:cNvSpPr/>
          <p:nvPr/>
        </p:nvSpPr>
        <p:spPr>
          <a:xfrm>
            <a:off x="252300" y="852075"/>
            <a:ext cx="4242600" cy="15768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Academic Performance</a:t>
            </a:r>
            <a:endParaRPr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Math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{{STUDENT_3_MATH}}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Science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{{STUDENT_3_SCIENCE}}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English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{{STUDENT_3_ENGLISH}}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8" name="Google Shape;468;p47"/>
          <p:cNvSpPr/>
          <p:nvPr/>
        </p:nvSpPr>
        <p:spPr>
          <a:xfrm>
            <a:off x="225750" y="2518349"/>
            <a:ext cx="4208100" cy="16260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Activities 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1: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{{STUDENT_3_COCURRICULUM_1}}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2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{{STUDENT_3_COCURRICULUM_2}}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Co-Curricular 3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{{STUDENT_3_COCURRICULUM_3}}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9" name="Google Shape;469;p47"/>
          <p:cNvSpPr/>
          <p:nvPr/>
        </p:nvSpPr>
        <p:spPr>
          <a:xfrm>
            <a:off x="4704000" y="2518350"/>
            <a:ext cx="4009800" cy="16260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Leadership &amp; Achievements</a:t>
            </a:r>
            <a:b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Leadership Position: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{{STUDENT_3_LEADERSHIP}}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Special Achievement 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{{STUDENT_3_ACHIEVEMENT}}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Teacher Remarks: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{{STUDENT_3_TEACHER_REMARKS}}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Last Updated: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{{STUDENT_3_LAST_UPDATED}}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0" name="Google Shape;470;p47"/>
          <p:cNvSpPr/>
          <p:nvPr/>
        </p:nvSpPr>
        <p:spPr>
          <a:xfrm>
            <a:off x="4724475" y="852075"/>
            <a:ext cx="4009800" cy="15768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Attendance &amp;  Behaviour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Attendance: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{{STUDENT_3_ATTENDANCE}}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Behaviour Score: 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{{STUDENT_3_BEHAVIOUR_SCORE}}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/5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Behaviour Notes: "</a:t>
            </a: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{{STUDENT_3_BEHAVIOUR_NOTES}}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"</a:t>
            </a:r>
            <a:br>
              <a:rPr i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i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1" name="Google Shape;471;p47"/>
          <p:cNvSpPr txBox="1"/>
          <p:nvPr>
            <p:ph idx="4294967295" type="title"/>
          </p:nvPr>
        </p:nvSpPr>
        <p:spPr>
          <a:xfrm>
            <a:off x="6802800" y="507449"/>
            <a:ext cx="24474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{{STUDENT_3_PARENT_CONTACT}}</a:t>
            </a:r>
            <a:endParaRPr b="0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2" name="Google Shape;472;p47"/>
          <p:cNvSpPr txBox="1"/>
          <p:nvPr>
            <p:ph idx="4294967295" type="title"/>
          </p:nvPr>
        </p:nvSpPr>
        <p:spPr>
          <a:xfrm>
            <a:off x="3381799" y="511950"/>
            <a:ext cx="16023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{{STUDENT_3_DOB}}</a:t>
            </a:r>
            <a:endParaRPr b="0" sz="800">
              <a:solidFill>
                <a:schemeClr val="dk1"/>
              </a:solidFill>
            </a:endParaRPr>
          </a:p>
        </p:txBody>
      </p:sp>
      <p:sp>
        <p:nvSpPr>
          <p:cNvPr id="473" name="Google Shape;473;p47"/>
          <p:cNvSpPr txBox="1"/>
          <p:nvPr/>
        </p:nvSpPr>
        <p:spPr>
          <a:xfrm>
            <a:off x="4648775" y="507450"/>
            <a:ext cx="183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{{STUDENT_3_EMAIL}}</a:t>
            </a:r>
            <a:endParaRPr sz="800">
              <a:solidFill>
                <a:srgbClr val="FFEB3B"/>
              </a:solidFill>
            </a:endParaRPr>
          </a:p>
        </p:txBody>
      </p:sp>
      <p:sp>
        <p:nvSpPr>
          <p:cNvPr id="474" name="Google Shape;474;p47"/>
          <p:cNvSpPr txBox="1"/>
          <p:nvPr/>
        </p:nvSpPr>
        <p:spPr>
          <a:xfrm>
            <a:off x="2329800" y="1096725"/>
            <a:ext cx="20334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Malay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{{STUDENT_3_MALAY}}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Average History Test: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{{STUDENT_3_HISTORY}}</a:t>
            </a: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%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GPA:</a:t>
            </a:r>
            <a:endParaRPr b="1" sz="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76200" marR="76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{{STUDENT_3_GPA}}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5" name="Google Shape;475;p47"/>
          <p:cNvSpPr/>
          <p:nvPr/>
        </p:nvSpPr>
        <p:spPr>
          <a:xfrm>
            <a:off x="252300" y="4233825"/>
            <a:ext cx="8461800" cy="863700"/>
          </a:xfrm>
          <a:prstGeom prst="flowChartAlternateProcess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 Comment:</a:t>
            </a:r>
            <a:br>
              <a:rPr b="1"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800">
                <a:solidFill>
                  <a:srgbClr val="FFEB3B"/>
                </a:solidFill>
                <a:latin typeface="Verdana"/>
                <a:ea typeface="Verdana"/>
                <a:cs typeface="Verdana"/>
                <a:sym typeface="Verdana"/>
              </a:rPr>
              <a:t>{{STUDENT_3_SCIENTIFIC_COMMENT}}</a:t>
            </a:r>
            <a:endParaRPr b="1" sz="800">
              <a:solidFill>
                <a:srgbClr val="FFEB3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